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84" r:id="rId3"/>
    <p:sldId id="278" r:id="rId4"/>
    <p:sldId id="276" r:id="rId5"/>
    <p:sldId id="277" r:id="rId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2"/>
    <a:srgbClr val="B60202"/>
    <a:srgbClr val="482680"/>
    <a:srgbClr val="B020C1"/>
    <a:srgbClr val="1FBDF7"/>
    <a:srgbClr val="ED5A71"/>
    <a:srgbClr val="DA5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5620"/>
    <p:restoredTop sz="93189" autoAdjust="0"/>
  </p:normalViewPr>
  <p:slideViewPr>
    <p:cSldViewPr snapToGrid="0" snapToObjects="1">
      <p:cViewPr>
        <p:scale>
          <a:sx n="108" d="100"/>
          <a:sy n="108" d="100"/>
        </p:scale>
        <p:origin x="-996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2C4EC-2A4B-8B4A-AE0D-CA03D03FE4AC}" type="datetimeFigureOut">
              <a:rPr lang="fr-FR" smtClean="0"/>
              <a:t>12/12/2014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A31AF-7FC1-B84B-91B4-036531F49D0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9338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1CFB0-1EF2-0D4D-A73B-8741FA9C4F85}" type="datetimeFigureOut">
              <a:rPr lang="fr-FR" smtClean="0"/>
              <a:t>12/12/2014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B758E-B9F3-FD40-A40D-42B13464E1F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9127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Cours IN2P3 Bénodet, décembre 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Ledroit : Physique des particules aux collisionneurs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E9AB-F01A-5B47-AF3A-AA23FE1D7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121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Cours IN2P3 Bénodet, décembre 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Ledroit : Physique des particules aux collisionneurs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E9AB-F01A-5B47-AF3A-AA23FE1D7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717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Cours IN2P3 Bénodet, décembre 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Ledroit : Physique des particules aux collisionneurs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E9AB-F01A-5B47-AF3A-AA23FE1D7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4676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Cours IN2P3 Bénodet, décembre 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Ledroit : Physique des particules aux collisionneurs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E9AB-F01A-5B47-AF3A-AA23FE1D7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50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Cours IN2P3 Bénodet, décembre 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Ledroit : Physique des particules aux collisionneurs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E9AB-F01A-5B47-AF3A-AA23FE1D7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340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Cours IN2P3 Bénodet, décembre 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Ledroit : Physique des particules aux collisionneurs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E9AB-F01A-5B47-AF3A-AA23FE1D7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921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Cours IN2P3 Bénodet, décembre 2014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Ledroit : Physique des particules aux collisionneurs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E9AB-F01A-5B47-AF3A-AA23FE1D7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76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Cours IN2P3 Bénodet, décembre 2014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Ledroit : Physique des particules aux collisionneurs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E9AB-F01A-5B47-AF3A-AA23FE1D7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271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Cours IN2P3 Bénodet, décembre 2014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Ledroit : Physique des particules aux collisionneurs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E9AB-F01A-5B47-AF3A-AA23FE1D7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690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Cours IN2P3 Bénodet, décembre 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Ledroit : Physique des particules aux collisionneurs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E9AB-F01A-5B47-AF3A-AA23FE1D7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235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Cours IN2P3 Bénodet, décembre 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Ledroit : Physique des particules aux collisionneurs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E9AB-F01A-5B47-AF3A-AA23FE1D7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23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2785"/>
            <a:ext cx="8229600" cy="95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-1" y="6530975"/>
            <a:ext cx="2713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Cours IN2P3 Bénodet, décembre 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713757" y="6526750"/>
            <a:ext cx="37884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F. Ledroit : Physique des particules aux collisionneurs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02952" y="6526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5E9AB-F01A-5B47-AF3A-AA23FE1D7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25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67720" y="494663"/>
            <a:ext cx="5805101" cy="1470025"/>
          </a:xfrm>
        </p:spPr>
        <p:txBody>
          <a:bodyPr/>
          <a:lstStyle/>
          <a:p>
            <a:r>
              <a:rPr lang="fr-FR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Physique des particules aux collisionneurs</a:t>
            </a:r>
            <a:endParaRPr lang="fr-FR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13095" y="4704081"/>
            <a:ext cx="7588667" cy="1752600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Fabienne </a:t>
            </a:r>
            <a:r>
              <a:rPr lang="fr-FR" dirty="0" err="1" smtClean="0"/>
              <a:t>Ledroit</a:t>
            </a:r>
            <a:endParaRPr lang="fr-FR" dirty="0"/>
          </a:p>
          <a:p>
            <a:r>
              <a:rPr lang="fr-FR" sz="2400" dirty="0" smtClean="0"/>
              <a:t> LPSC (Grenoble)</a:t>
            </a:r>
          </a:p>
          <a:p>
            <a:endParaRPr lang="fr-FR" sz="2200" dirty="0"/>
          </a:p>
          <a:p>
            <a:r>
              <a:rPr lang="fr-FR" sz="1900" dirty="0" smtClean="0"/>
              <a:t>1989-2002 : expérience DELPHI (LEP) ; depuis 2002 : expérience ATLAS (LHC)</a:t>
            </a:r>
            <a:r>
              <a:rPr lang="fr-FR" sz="2200" dirty="0" smtClean="0"/>
              <a:t> </a:t>
            </a:r>
            <a:endParaRPr lang="fr-FR" sz="2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00" y="2057400"/>
            <a:ext cx="2628900" cy="242575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" y="6558281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N.B.  Merci à Bruno </a:t>
            </a:r>
            <a:r>
              <a:rPr lang="fr-FR" sz="1400" dirty="0" err="1" smtClean="0"/>
              <a:t>Mansoulié</a:t>
            </a:r>
            <a:r>
              <a:rPr lang="fr-FR" sz="1400" dirty="0" smtClean="0"/>
              <a:t> dont le support de cours de 2012 a servi de point de départ à celui-ci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07692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Matériel supplémentaire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Cours IN2P3 Bénodet, décembre 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Ledroit : Physique des particules aux collisionneurs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E9AB-F01A-5B47-AF3A-AA23FE1D7BB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4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</a:t>
            </a:r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Wingdings"/>
              </a:rPr>
              <a:t></a:t>
            </a:r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fr-FR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2"/>
                <a:cs typeface="Symbol" charset="2"/>
              </a:rPr>
              <a:t>gg</a:t>
            </a:r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Cours IN2P3 Bénodet, décembre 2014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Ledroit : Physique des particules aux collisionneurs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E9AB-F01A-5B47-AF3A-AA23FE1D7BB0}" type="slidenum">
              <a:rPr lang="fr-FR" smtClean="0"/>
              <a:t>3</a:t>
            </a:fld>
            <a:endParaRPr lang="fr-FR"/>
          </a:p>
        </p:txBody>
      </p:sp>
      <p:pic>
        <p:nvPicPr>
          <p:cNvPr id="8" name="Image 7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964833"/>
            <a:ext cx="5816600" cy="564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5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Cours IN2P3 Bénodet, décembre 2014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Ledroit : Physique des particules aux collisionneurs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E9AB-F01A-5B47-AF3A-AA23FE1D7BB0}" type="slidenum">
              <a:rPr lang="fr-FR" smtClean="0"/>
              <a:t>4</a:t>
            </a:fld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457200" y="90086"/>
            <a:ext cx="8229600" cy="95204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 </a:t>
            </a:r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Wingdings"/>
              </a:rPr>
              <a:t></a:t>
            </a:r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ZZ*</a:t>
            </a:r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Wingdings"/>
              </a:rPr>
              <a:t></a:t>
            </a:r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4l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1" y="1182396"/>
            <a:ext cx="6615264" cy="510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95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</a:t>
            </a:r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Wingdings"/>
              </a:rPr>
              <a:t></a:t>
            </a:r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WW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Cours IN2P3 Bénodet, décembre 2014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Ledroit : Physique des particules aux collisionneurs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E9AB-F01A-5B47-AF3A-AA23FE1D7BB0}" type="slidenum">
              <a:rPr lang="fr-FR" smtClean="0"/>
              <a:t>5</a:t>
            </a:fld>
            <a:endParaRPr lang="fr-FR"/>
          </a:p>
        </p:txBody>
      </p:sp>
      <p:pic>
        <p:nvPicPr>
          <p:cNvPr id="8" name="Image 7" descr="WW-FixedScal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964833"/>
            <a:ext cx="6012352" cy="576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9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12285</TotalTime>
  <Words>127</Words>
  <Application>Microsoft Office PowerPoint</Application>
  <PresentationFormat>Affichage à l'écran (4:3)</PresentationFormat>
  <Paragraphs>22</Paragraphs>
  <Slides>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6" baseType="lpstr">
      <vt:lpstr>Thème Office</vt:lpstr>
      <vt:lpstr>Physique des particules aux collisionneurs</vt:lpstr>
      <vt:lpstr>Matériel supplémentaire</vt:lpstr>
      <vt:lpstr>H gg </vt:lpstr>
      <vt:lpstr>Présentation PowerPoint</vt:lpstr>
      <vt:lpstr>HWW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Physique aux collisionneurs</dc:title>
  <dc:creator>Fabienne</dc:creator>
  <cp:lastModifiedBy>DI CESARE Bertrand</cp:lastModifiedBy>
  <cp:revision>1191</cp:revision>
  <dcterms:created xsi:type="dcterms:W3CDTF">2014-07-02T15:02:26Z</dcterms:created>
  <dcterms:modified xsi:type="dcterms:W3CDTF">2014-12-12T14:07:27Z</dcterms:modified>
</cp:coreProperties>
</file>